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60" r:id="rId4"/>
    <p:sldId id="266" r:id="rId5"/>
    <p:sldId id="271" r:id="rId6"/>
    <p:sldId id="270" r:id="rId7"/>
    <p:sldId id="267" r:id="rId8"/>
    <p:sldId id="259" r:id="rId9"/>
    <p:sldId id="262" r:id="rId10"/>
    <p:sldId id="263" r:id="rId11"/>
    <p:sldId id="273"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113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08.12.2015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08.12.2015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08.12.2015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08.12.2015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08.12.2015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08.12.2015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036496" cy="6858000"/>
          </a:xfrm>
        </p:spPr>
        <p:style>
          <a:lnRef idx="2">
            <a:schemeClr val="accent6">
              <a:shade val="50000"/>
            </a:schemeClr>
          </a:lnRef>
          <a:fillRef idx="1">
            <a:schemeClr val="accent6"/>
          </a:fillRef>
          <a:effectRef idx="0">
            <a:schemeClr val="accent6"/>
          </a:effectRef>
          <a:fontRef idx="minor">
            <a:schemeClr val="lt1"/>
          </a:fontRef>
        </p:style>
        <p:txBody>
          <a:bodyPr>
            <a:normAutofit/>
          </a:bodyPr>
          <a:lstStyle/>
          <a:p>
            <a:r>
              <a:rPr lang="ru-RU" sz="10700" b="1" dirty="0" smtClean="0">
                <a:solidFill>
                  <a:srgbClr val="00B050"/>
                </a:solidFill>
              </a:rPr>
              <a:t>К</a:t>
            </a:r>
            <a:r>
              <a:rPr lang="kk-KZ" sz="10700" b="1" dirty="0" smtClean="0">
                <a:solidFill>
                  <a:srgbClr val="00B050"/>
                </a:solidFill>
              </a:rPr>
              <a:t>ІТАПХАНАҒА</a:t>
            </a:r>
            <a:r>
              <a:rPr lang="ru-RU" sz="10700" b="1" dirty="0" smtClean="0">
                <a:solidFill>
                  <a:srgbClr val="00B050"/>
                </a:solidFill>
              </a:rPr>
              <a:t> САЯХАТ</a:t>
            </a:r>
            <a:r>
              <a:rPr lang="ru-RU" b="1" dirty="0" smtClean="0">
                <a:solidFill>
                  <a:schemeClr val="accent2">
                    <a:lumMod val="75000"/>
                  </a:schemeClr>
                </a:solidFill>
              </a:rPr>
              <a:t/>
            </a:r>
            <a:br>
              <a:rPr lang="ru-RU" b="1" dirty="0" smtClean="0">
                <a:solidFill>
                  <a:schemeClr val="accent2">
                    <a:lumMod val="75000"/>
                  </a:schemeClr>
                </a:solidFill>
              </a:rPr>
            </a:br>
            <a:endParaRPr lang="ru-RU" b="1" dirty="0">
              <a:solidFill>
                <a:schemeClr val="accent2">
                  <a:lumMod val="75000"/>
                </a:schemeClr>
              </a:solidFill>
            </a:endParaRPr>
          </a:p>
        </p:txBody>
      </p:sp>
      <p:sp>
        <p:nvSpPr>
          <p:cNvPr id="3" name="Подзаголовок 2"/>
          <p:cNvSpPr>
            <a:spLocks noGrp="1"/>
          </p:cNvSpPr>
          <p:nvPr>
            <p:ph type="subTitle" idx="1"/>
          </p:nvPr>
        </p:nvSpPr>
        <p:spPr>
          <a:xfrm>
            <a:off x="1371600" y="4509120"/>
            <a:ext cx="6400800" cy="720080"/>
          </a:xfrm>
        </p:spPr>
        <p:txBody>
          <a:bodyPr>
            <a:normAutofit/>
          </a:bodyPr>
          <a:lstStyle/>
          <a:p>
            <a:r>
              <a:rPr lang="kk-KZ" dirty="0" smtClean="0">
                <a:solidFill>
                  <a:srgbClr val="FF0000"/>
                </a:solidFill>
              </a:rPr>
              <a:t>(саяхат - сабағы)</a:t>
            </a:r>
          </a:p>
          <a:p>
            <a:endParaRPr lang="ru-RU" dirty="0">
              <a:solidFill>
                <a:srgbClr val="FF0000"/>
              </a:solidFill>
            </a:endParaRPr>
          </a:p>
        </p:txBody>
      </p:sp>
    </p:spTree>
    <p:extLst>
      <p:ext uri="{BB962C8B-B14F-4D97-AF65-F5344CB8AC3E}">
        <p14:creationId xmlns:p14="http://schemas.microsoft.com/office/powerpoint/2010/main" val="19307015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6297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8784976" cy="6597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7302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720080"/>
          </a:xfrm>
        </p:spPr>
        <p:txBody>
          <a:bodyPr>
            <a:normAutofit fontScale="90000"/>
          </a:bodyPr>
          <a:lstStyle/>
          <a:p>
            <a:r>
              <a:rPr lang="kk-KZ" sz="4800" dirty="0" smtClean="0">
                <a:solidFill>
                  <a:srgbClr val="C00000"/>
                </a:solidFill>
              </a:rPr>
              <a:t>СӨЗЖҰМБАҚ</a:t>
            </a:r>
            <a:endParaRPr lang="ru-RU" sz="4800" dirty="0">
              <a:solidFill>
                <a:srgbClr val="C00000"/>
              </a:solidFill>
            </a:endParaRPr>
          </a:p>
        </p:txBody>
      </p:sp>
      <p:sp>
        <p:nvSpPr>
          <p:cNvPr id="3" name="Объект 2"/>
          <p:cNvSpPr>
            <a:spLocks noGrp="1"/>
          </p:cNvSpPr>
          <p:nvPr>
            <p:ph idx="1"/>
          </p:nvPr>
        </p:nvSpPr>
        <p:spPr>
          <a:xfrm>
            <a:off x="107504" y="1268760"/>
            <a:ext cx="8928992" cy="5328592"/>
          </a:xfrm>
        </p:spPr>
        <p:txBody>
          <a:bodyPr/>
          <a:lstStyle/>
          <a:p>
            <a:endParaRPr lang="ru-RU" dirty="0"/>
          </a:p>
        </p:txBody>
      </p:sp>
      <p:pic>
        <p:nvPicPr>
          <p:cNvPr id="1026" name="Picture 2" descr="C:\Users\1\Desktop\кроссворд КІТАПХАНА.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20688"/>
            <a:ext cx="8712968" cy="6093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3939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07504" y="0"/>
            <a:ext cx="8928992" cy="1417638"/>
          </a:xfrm>
          <a:solidFill>
            <a:schemeClr val="accent6">
              <a:lumMod val="40000"/>
              <a:lumOff val="60000"/>
            </a:schemeClr>
          </a:solidFill>
        </p:spPr>
        <p:txBody>
          <a:bodyPr>
            <a:normAutofit fontScale="90000"/>
          </a:bodyPr>
          <a:lstStyle/>
          <a:p>
            <a:r>
              <a:rPr lang="kk-KZ" dirty="0" smtClean="0">
                <a:solidFill>
                  <a:srgbClr val="C00000"/>
                </a:solidFill>
              </a:rPr>
              <a:t>РЕФЛЕКСИЯ</a:t>
            </a:r>
            <a:br>
              <a:rPr lang="kk-KZ" dirty="0" smtClean="0">
                <a:solidFill>
                  <a:srgbClr val="C00000"/>
                </a:solidFill>
              </a:rPr>
            </a:br>
            <a:r>
              <a:rPr lang="kk-KZ" dirty="0" smtClean="0">
                <a:solidFill>
                  <a:srgbClr val="C00000"/>
                </a:solidFill>
              </a:rPr>
              <a:t>СИНКВЕЙН ӘДІСІ: </a:t>
            </a:r>
            <a:endParaRPr lang="ru-RU" dirty="0">
              <a:solidFill>
                <a:srgbClr val="C00000"/>
              </a:solidFill>
            </a:endParaRPr>
          </a:p>
        </p:txBody>
      </p:sp>
      <p:sp>
        <p:nvSpPr>
          <p:cNvPr id="5" name="Объект 4"/>
          <p:cNvSpPr>
            <a:spLocks noGrp="1"/>
          </p:cNvSpPr>
          <p:nvPr>
            <p:ph idx="1"/>
          </p:nvPr>
        </p:nvSpPr>
        <p:spPr>
          <a:xfrm>
            <a:off x="107504" y="1412776"/>
            <a:ext cx="8928992" cy="5328592"/>
          </a:xfrm>
          <a:solidFill>
            <a:schemeClr val="accent6">
              <a:lumMod val="40000"/>
              <a:lumOff val="60000"/>
            </a:schemeClr>
          </a:solidFill>
        </p:spPr>
        <p:txBody>
          <a:bodyPr/>
          <a:lstStyle/>
          <a:p>
            <a:pPr marL="0" indent="0">
              <a:buNone/>
            </a:pPr>
            <a:r>
              <a:rPr lang="kk-KZ" dirty="0" smtClean="0"/>
              <a:t>Кітап </a:t>
            </a:r>
          </a:p>
          <a:p>
            <a:pPr marL="0" indent="0">
              <a:buNone/>
            </a:pPr>
            <a:r>
              <a:rPr lang="kk-KZ" dirty="0" smtClean="0"/>
              <a:t>1 зат есім (имя существительное)</a:t>
            </a:r>
          </a:p>
          <a:p>
            <a:pPr marL="0" indent="0">
              <a:buNone/>
            </a:pPr>
            <a:r>
              <a:rPr lang="kk-KZ" dirty="0" smtClean="0"/>
              <a:t>2  сын есім (2 прилагательных)</a:t>
            </a:r>
          </a:p>
          <a:p>
            <a:pPr marL="0" indent="0">
              <a:buNone/>
            </a:pPr>
            <a:r>
              <a:rPr lang="kk-KZ" dirty="0" smtClean="0"/>
              <a:t>3 етістік (3 глагола) </a:t>
            </a:r>
          </a:p>
          <a:p>
            <a:pPr marL="0" indent="0">
              <a:buNone/>
            </a:pPr>
            <a:r>
              <a:rPr lang="kk-KZ" dirty="0" smtClean="0"/>
              <a:t>1 сөйлем, мақал-мәтел (1 предложение или пословица)</a:t>
            </a:r>
          </a:p>
          <a:p>
            <a:pPr marL="0" indent="0">
              <a:buNone/>
            </a:pPr>
            <a:r>
              <a:rPr lang="kk-KZ" dirty="0" smtClean="0"/>
              <a:t>Синоним </a:t>
            </a:r>
          </a:p>
          <a:p>
            <a:endParaRPr lang="ru-RU" dirty="0"/>
          </a:p>
        </p:txBody>
      </p:sp>
    </p:spTree>
    <p:extLst>
      <p:ext uri="{BB962C8B-B14F-4D97-AF65-F5344CB8AC3E}">
        <p14:creationId xmlns:p14="http://schemas.microsoft.com/office/powerpoint/2010/main" val="2497003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kk-KZ" dirty="0"/>
          </a:p>
        </p:txBody>
      </p:sp>
      <p:sp>
        <p:nvSpPr>
          <p:cNvPr id="3" name="Объект 2"/>
          <p:cNvSpPr>
            <a:spLocks noGrp="1"/>
          </p:cNvSpPr>
          <p:nvPr>
            <p:ph idx="1"/>
          </p:nvPr>
        </p:nvSpPr>
        <p:spPr/>
        <p:txBody>
          <a:bodyPr/>
          <a:lstStyle/>
          <a:p>
            <a:endParaRPr lang="kk-K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9036496" cy="6957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7829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kk-KZ" dirty="0" smtClean="0">
                <a:solidFill>
                  <a:srgbClr val="FF0000"/>
                </a:solidFill>
              </a:rPr>
              <a:t>Кітап туралы мақал-мәтелдер</a:t>
            </a:r>
            <a:endParaRPr lang="ru-RU" dirty="0">
              <a:solidFill>
                <a:srgbClr val="FF0000"/>
              </a:solidFill>
            </a:endParaRPr>
          </a:p>
        </p:txBody>
      </p:sp>
      <p:pic>
        <p:nvPicPr>
          <p:cNvPr id="4098"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395536" y="1268760"/>
            <a:ext cx="4258816" cy="5045000"/>
          </a:xfrm>
          <a:prstGeom prst="rect">
            <a:avLst/>
          </a:prstGeom>
          <a:solidFill>
            <a:schemeClr val="accent6">
              <a:lumMod val="60000"/>
              <a:lumOff val="40000"/>
            </a:schemeClr>
          </a:solidFill>
          <a:ln>
            <a:noFill/>
          </a:ln>
          <a:effectLst/>
          <a:extLst/>
        </p:spPr>
      </p:pic>
      <p:sp>
        <p:nvSpPr>
          <p:cNvPr id="4" name="Объект 3"/>
          <p:cNvSpPr>
            <a:spLocks noGrp="1"/>
          </p:cNvSpPr>
          <p:nvPr>
            <p:ph sz="half" idx="2"/>
          </p:nvPr>
        </p:nvSpPr>
        <p:spPr>
          <a:xfrm>
            <a:off x="4648200" y="1196752"/>
            <a:ext cx="4038600" cy="5400600"/>
          </a:xfrm>
          <a:solidFill>
            <a:schemeClr val="accent6">
              <a:lumMod val="60000"/>
              <a:lumOff val="40000"/>
            </a:schemeClr>
          </a:solidFill>
        </p:spPr>
        <p:txBody>
          <a:bodyPr/>
          <a:lstStyle/>
          <a:p>
            <a:pPr marL="0" indent="0">
              <a:buNone/>
            </a:pPr>
            <a:r>
              <a:rPr lang="ru-RU" dirty="0" smtClean="0">
                <a:solidFill>
                  <a:schemeClr val="accent2">
                    <a:lumMod val="50000"/>
                  </a:schemeClr>
                </a:solidFill>
              </a:rPr>
              <a:t>К</a:t>
            </a:r>
            <a:r>
              <a:rPr lang="kk-KZ" sz="3200" dirty="0" smtClean="0">
                <a:solidFill>
                  <a:schemeClr val="accent2">
                    <a:lumMod val="50000"/>
                  </a:schemeClr>
                </a:solidFill>
              </a:rPr>
              <a:t>ітап – білім бұлағы</a:t>
            </a:r>
          </a:p>
          <a:p>
            <a:pPr marL="0" indent="0">
              <a:buNone/>
            </a:pPr>
            <a:r>
              <a:rPr lang="kk-KZ" sz="3200" dirty="0" smtClean="0">
                <a:solidFill>
                  <a:schemeClr val="accent2">
                    <a:lumMod val="50000"/>
                  </a:schemeClr>
                </a:solidFill>
              </a:rPr>
              <a:t>Білім – өмір шырағы. </a:t>
            </a:r>
          </a:p>
          <a:p>
            <a:pPr marL="0" indent="0">
              <a:buNone/>
            </a:pPr>
            <a:endParaRPr lang="kk-KZ" sz="3200" dirty="0" smtClean="0">
              <a:solidFill>
                <a:schemeClr val="accent2">
                  <a:lumMod val="50000"/>
                </a:schemeClr>
              </a:solidFill>
            </a:endParaRPr>
          </a:p>
          <a:p>
            <a:pPr marL="0" indent="0">
              <a:buNone/>
            </a:pPr>
            <a:r>
              <a:rPr lang="kk-KZ" sz="3200" dirty="0" smtClean="0">
                <a:solidFill>
                  <a:schemeClr val="accent2">
                    <a:lumMod val="50000"/>
                  </a:schemeClr>
                </a:solidFill>
              </a:rPr>
              <a:t>Кітап – ақылшы  дос. </a:t>
            </a:r>
          </a:p>
          <a:p>
            <a:pPr marL="0" indent="0">
              <a:buNone/>
            </a:pPr>
            <a:endParaRPr lang="kk-KZ" sz="3200" dirty="0" smtClean="0">
              <a:solidFill>
                <a:schemeClr val="accent2">
                  <a:lumMod val="50000"/>
                </a:schemeClr>
              </a:solidFill>
            </a:endParaRPr>
          </a:p>
          <a:p>
            <a:pPr marL="0" indent="0">
              <a:buNone/>
            </a:pPr>
            <a:r>
              <a:rPr lang="kk-KZ" sz="3200" dirty="0" smtClean="0">
                <a:solidFill>
                  <a:schemeClr val="accent2">
                    <a:lumMod val="50000"/>
                  </a:schemeClr>
                </a:solidFill>
              </a:rPr>
              <a:t>Кітап – ең сабырлы ұстаз </a:t>
            </a:r>
            <a:endParaRPr lang="ru-RU" sz="3200" dirty="0">
              <a:solidFill>
                <a:schemeClr val="accent2">
                  <a:lumMod val="50000"/>
                </a:schemeClr>
              </a:solidFill>
            </a:endParaRPr>
          </a:p>
        </p:txBody>
      </p:sp>
    </p:spTree>
    <p:extLst>
      <p:ext uri="{BB962C8B-B14F-4D97-AF65-F5344CB8AC3E}">
        <p14:creationId xmlns:p14="http://schemas.microsoft.com/office/powerpoint/2010/main" val="6665778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1\Desktop\БИБЛИОТЕКА ФОТО\DSC061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4888" y="441325"/>
            <a:ext cx="11155363" cy="597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869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136339"/>
            <a:ext cx="8280920" cy="3959545"/>
          </a:xfrm>
          <a:prstGeom prst="rect">
            <a:avLst/>
          </a:prstGeom>
        </p:spPr>
        <p:txBody>
          <a:bodyPr wrap="square">
            <a:spAutoFit/>
          </a:bodyPr>
          <a:lstStyle/>
          <a:p>
            <a:pPr algn="ctr"/>
            <a:r>
              <a:rPr lang="kk-KZ" sz="3200" b="1" dirty="0"/>
              <a:t>Кітапхана </a:t>
            </a:r>
            <a:endParaRPr lang="kk-KZ" sz="3200" b="1" dirty="0" smtClean="0"/>
          </a:p>
          <a:p>
            <a:pPr algn="ctr"/>
            <a:endParaRPr lang="kk-KZ" sz="2330" b="1" dirty="0"/>
          </a:p>
          <a:p>
            <a:r>
              <a:rPr lang="kk-KZ" sz="2330" dirty="0"/>
              <a:t> </a:t>
            </a:r>
            <a:r>
              <a:rPr lang="kk-KZ" sz="2800" dirty="0"/>
              <a:t>Мектепте  кітапхана бар. Ол екінші </a:t>
            </a:r>
            <a:r>
              <a:rPr lang="kk-KZ" sz="2800" dirty="0" smtClean="0"/>
              <a:t>қабатта</a:t>
            </a:r>
            <a:r>
              <a:rPr lang="kk-KZ" sz="2800" dirty="0"/>
              <a:t>. Кітапханада түрлі кітаптар, газеттер, журналдар бар. Балалар бос уақытында кітапханаға  барады. Олар оқу залында сабаққа  дайындалады, кітап оқиды. Кітапханашы балаларға керекті кітапты береді. Бүгін кітапханада балалар көп. Олар белгілі жазушымен кездеседі. </a:t>
            </a:r>
          </a:p>
        </p:txBody>
      </p:sp>
    </p:spTree>
    <p:extLst>
      <p:ext uri="{BB962C8B-B14F-4D97-AF65-F5344CB8AC3E}">
        <p14:creationId xmlns:p14="http://schemas.microsoft.com/office/powerpoint/2010/main" val="1033180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0"/>
            <a:ext cx="8856984"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2919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1\Desktop\БИБЛИОТЕКА ФОТО\DSC061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6213" y="42863"/>
            <a:ext cx="12038013" cy="6772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83795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3161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8496943" cy="441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368259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TotalTime>
  <Words>115</Words>
  <Application>Microsoft Office PowerPoint</Application>
  <PresentationFormat>Экран (4:3)</PresentationFormat>
  <Paragraphs>20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КІТАПХАНАҒА САЯХАТ </vt:lpstr>
      <vt:lpstr>Презентация PowerPoint</vt:lpstr>
      <vt:lpstr>Кітап туралы мақал-мәтелдер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СӨЗЖҰМБАҚ</vt:lpstr>
      <vt:lpstr>РЕФЛЕКСИЯ СИНКВЕЙН ӘДІСІ: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КІТАПХАНАҒА САЯХАТ </dc:title>
  <dc:creator>1</dc:creator>
  <cp:lastModifiedBy>1</cp:lastModifiedBy>
  <cp:revision>28</cp:revision>
  <dcterms:created xsi:type="dcterms:W3CDTF">2015-12-05T06:12:44Z</dcterms:created>
  <dcterms:modified xsi:type="dcterms:W3CDTF">2015-12-08T06:03:47Z</dcterms:modified>
</cp:coreProperties>
</file>